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3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5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6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6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7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7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8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8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8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8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9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9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0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4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4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680" y="2605150"/>
            <a:ext cx="8985554" cy="2146392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677" y="799502"/>
            <a:ext cx="1730939" cy="504749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6297" y="7847029"/>
            <a:ext cx="6840304" cy="1563409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820" y="6520703"/>
            <a:ext cx="6691117" cy="907155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396" y="4472860"/>
            <a:ext cx="11794975" cy="1636946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740993" y="958265"/>
            <a:ext cx="105229" cy="105229"/>
            <a:chOff x="740993" y="958265"/>
            <a:chExt cx="105229" cy="10522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740993" y="958265"/>
              <a:ext cx="105229" cy="105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328764" y="1640379"/>
            <a:ext cx="2831790" cy="7004955"/>
            <a:chOff x="3328764" y="1640379"/>
            <a:chExt cx="2831790" cy="7004955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8764" y="1640379"/>
              <a:ext cx="2831790" cy="700495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825102" y="1578486"/>
            <a:ext cx="7365736" cy="7128743"/>
            <a:chOff x="7825102" y="1578486"/>
            <a:chExt cx="7365736" cy="7128743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5102" y="1578486"/>
              <a:ext cx="7365736" cy="7128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039304" y="1444793"/>
            <a:ext cx="16395619" cy="7210602"/>
            <a:chOff x="1039304" y="1444792"/>
            <a:chExt cx="16395619" cy="739613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9304" y="1444792"/>
              <a:ext cx="16395619" cy="7396131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84594" y="8737637"/>
            <a:ext cx="8144432" cy="933575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23803" y="846482"/>
            <a:ext cx="6714500" cy="726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23801" y="870046"/>
            <a:ext cx="7771233" cy="702842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38247" y="1568914"/>
            <a:ext cx="16950642" cy="7553630"/>
            <a:chOff x="738247" y="1568914"/>
            <a:chExt cx="16950642" cy="755363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247" y="1568914"/>
              <a:ext cx="16950642" cy="7553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4282" y="2240751"/>
            <a:ext cx="7097938" cy="72637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06932" y="3353317"/>
            <a:ext cx="9441540" cy="1444169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287" y="5601375"/>
            <a:ext cx="12899423" cy="7524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462" y="6752952"/>
            <a:ext cx="4393909" cy="7524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155091" y="2868927"/>
            <a:ext cx="6622229" cy="2813502"/>
            <a:chOff x="1155091" y="2868927"/>
            <a:chExt cx="6622229" cy="281350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5091" y="2868927"/>
              <a:ext cx="6622229" cy="281350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083652" y="2868927"/>
            <a:ext cx="8888673" cy="4606457"/>
            <a:chOff x="8083652" y="2868927"/>
            <a:chExt cx="8888673" cy="460645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83652" y="2868927"/>
              <a:ext cx="8888673" cy="4606457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64601" y="1190039"/>
            <a:ext cx="7775576" cy="7028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52429" y="7537532"/>
            <a:ext cx="11790854" cy="1723698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64601" y="1190039"/>
            <a:ext cx="7775576" cy="70283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438400" y="1892872"/>
            <a:ext cx="13091418" cy="5420362"/>
            <a:chOff x="3510561" y="1803701"/>
            <a:chExt cx="11264592" cy="5671683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10561" y="1803701"/>
              <a:ext cx="11264592" cy="5671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680385" y="1049501"/>
            <a:ext cx="8972072" cy="8462582"/>
            <a:chOff x="4680385" y="831656"/>
            <a:chExt cx="8972072" cy="8880404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0385" y="831656"/>
              <a:ext cx="8972072" cy="888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238468" y="1101931"/>
            <a:ext cx="12085408" cy="8362510"/>
            <a:chOff x="3238468" y="824094"/>
            <a:chExt cx="12085408" cy="864034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8468" y="824094"/>
              <a:ext cx="12085408" cy="8640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555110" y="1797938"/>
            <a:ext cx="6171429" cy="6171429"/>
            <a:chOff x="2555110" y="1797938"/>
            <a:chExt cx="6171429" cy="61714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5110" y="179793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962179" y="1762642"/>
            <a:ext cx="6705074" cy="6206724"/>
            <a:chOff x="8962179" y="1762642"/>
            <a:chExt cx="6705074" cy="620672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2179" y="1762642"/>
              <a:ext cx="6705074" cy="6206724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08077" y="8177135"/>
            <a:ext cx="8892842" cy="12237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1105" y="3256457"/>
            <a:ext cx="7351471" cy="3038185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771564" y="688466"/>
            <a:ext cx="9917325" cy="8908783"/>
            <a:chOff x="7771564" y="688466"/>
            <a:chExt cx="9917325" cy="890878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1564" y="688466"/>
              <a:ext cx="9917325" cy="8908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076190" y="5263467"/>
            <a:ext cx="7590476" cy="1989057"/>
            <a:chOff x="10076190" y="5263467"/>
            <a:chExt cx="7590476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5263467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076190" y="3051550"/>
            <a:ext cx="7590476" cy="1989057"/>
            <a:chOff x="10076190" y="3051550"/>
            <a:chExt cx="7590476" cy="198905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3051550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076190" y="839633"/>
            <a:ext cx="7590476" cy="1989057"/>
            <a:chOff x="10076190" y="839633"/>
            <a:chExt cx="7590476" cy="198905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839633"/>
              <a:ext cx="7590476" cy="198905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60805" y="1338993"/>
            <a:ext cx="4259655" cy="7974531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3143" y="1304056"/>
            <a:ext cx="3253200" cy="2498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1639816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579330" y="2400909"/>
            <a:ext cx="8203121" cy="4918360"/>
            <a:chOff x="0" y="2400909"/>
            <a:chExt cx="8782452" cy="491836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400909"/>
              <a:ext cx="8782452" cy="491836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9053514" y="2400909"/>
            <a:ext cx="8609703" cy="4918360"/>
            <a:chOff x="8772170" y="2400909"/>
            <a:chExt cx="9537240" cy="4918360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2170" y="2400909"/>
              <a:ext cx="9537240" cy="4918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1415" y="2264318"/>
            <a:ext cx="6119666" cy="680352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7260" y="4295023"/>
            <a:ext cx="11504835" cy="2559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68792" y="4365505"/>
            <a:ext cx="17301001" cy="4740637"/>
            <a:chOff x="468792" y="4365505"/>
            <a:chExt cx="17301001" cy="474063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792" y="4365505"/>
              <a:ext cx="17301001" cy="4740637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6574" y="1838065"/>
            <a:ext cx="12260189" cy="1618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870929" y="1820662"/>
            <a:ext cx="6011611" cy="6649250"/>
            <a:chOff x="870929" y="1820662"/>
            <a:chExt cx="6011611" cy="61714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929" y="1820662"/>
              <a:ext cx="6011611" cy="617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178864" y="1820661"/>
            <a:ext cx="1901477" cy="6649251"/>
            <a:chOff x="7178864" y="1302809"/>
            <a:chExt cx="1901477" cy="716710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8864" y="1302809"/>
              <a:ext cx="1901477" cy="7167104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9299836" y="1815802"/>
            <a:ext cx="8051186" cy="6649250"/>
            <a:chOff x="9378498" y="2538450"/>
            <a:chExt cx="8051186" cy="5208814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498" y="2538450"/>
              <a:ext cx="8051186" cy="5208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338407" y="3230423"/>
            <a:ext cx="15608900" cy="4244960"/>
            <a:chOff x="1338407" y="3230423"/>
            <a:chExt cx="15608900" cy="424496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8407" y="3230423"/>
              <a:ext cx="15608900" cy="424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89483" y="1520643"/>
            <a:ext cx="6979929" cy="6194993"/>
            <a:chOff x="789483" y="1520644"/>
            <a:chExt cx="6979929" cy="5475082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483" y="1520644"/>
              <a:ext cx="6979929" cy="547508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028617" y="1544208"/>
            <a:ext cx="1674743" cy="6171429"/>
            <a:chOff x="8028617" y="1544208"/>
            <a:chExt cx="1674743" cy="6171429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8617" y="1544208"/>
              <a:ext cx="1674743" cy="617142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090549" y="1520643"/>
            <a:ext cx="7598340" cy="6194993"/>
            <a:chOff x="10090549" y="2171259"/>
            <a:chExt cx="7598340" cy="502284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0549" y="2171259"/>
              <a:ext cx="7598340" cy="5022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65383" y="1771251"/>
            <a:ext cx="7616211" cy="3323301"/>
            <a:chOff x="0" y="3740411"/>
            <a:chExt cx="8296035" cy="332330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740411"/>
              <a:ext cx="8296035" cy="3323301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377499" y="1771251"/>
            <a:ext cx="7252672" cy="6917112"/>
            <a:chOff x="8296035" y="1382763"/>
            <a:chExt cx="7252672" cy="75201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6035" y="1382763"/>
              <a:ext cx="7252672" cy="752018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5760902" y="1771251"/>
            <a:ext cx="1880858" cy="6926064"/>
            <a:chOff x="15760902" y="1177126"/>
            <a:chExt cx="1880858" cy="819305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0902" y="1177126"/>
              <a:ext cx="1880858" cy="8193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69341" y="1628979"/>
            <a:ext cx="7501913" cy="3323301"/>
            <a:chOff x="0" y="3740411"/>
            <a:chExt cx="8296035" cy="3323301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740411"/>
              <a:ext cx="8296035" cy="3323301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296035" y="1618851"/>
            <a:ext cx="6478519" cy="7284100"/>
            <a:chOff x="8296035" y="1382763"/>
            <a:chExt cx="7252672" cy="75201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6035" y="1382763"/>
              <a:ext cx="7252672" cy="752018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5001900" y="1656204"/>
            <a:ext cx="1880858" cy="7284100"/>
            <a:chOff x="15760902" y="1177126"/>
            <a:chExt cx="1880858" cy="819305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0902" y="1177126"/>
              <a:ext cx="1880858" cy="8193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984721" cy="45713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762536" y="1592026"/>
            <a:ext cx="10760641" cy="7101663"/>
            <a:chOff x="3762536" y="1592026"/>
            <a:chExt cx="10760641" cy="710166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2536" y="1592026"/>
              <a:ext cx="10760641" cy="7101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7910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983" y="2221708"/>
            <a:ext cx="6535355" cy="907679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07944" y="3395392"/>
            <a:ext cx="2552242" cy="7524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2117048" y="4181519"/>
            <a:ext cx="13449787" cy="4288393"/>
            <a:chOff x="2718879" y="4181519"/>
            <a:chExt cx="12847956" cy="4288393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8879" y="4181519"/>
              <a:ext cx="12847956" cy="4288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55053"/>
            <a:ext cx="75098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0342" y="7841737"/>
            <a:ext cx="13658461" cy="73027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27605" y="2346010"/>
            <a:ext cx="8715252" cy="4270172"/>
            <a:chOff x="427605" y="2346010"/>
            <a:chExt cx="8715252" cy="427017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605" y="2346010"/>
              <a:ext cx="8715252" cy="427017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9142857" y="2346010"/>
            <a:ext cx="8699417" cy="4297688"/>
            <a:chOff x="9142857" y="2346010"/>
            <a:chExt cx="8699417" cy="4297688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2346010"/>
              <a:ext cx="8699417" cy="4297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791016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2227" y="8706458"/>
            <a:ext cx="9772350" cy="7579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053" name="그룹 1053"/>
          <p:cNvGrpSpPr/>
          <p:nvPr/>
        </p:nvGrpSpPr>
        <p:grpSpPr>
          <a:xfrm>
            <a:off x="703962" y="1498920"/>
            <a:ext cx="6479460" cy="3582140"/>
            <a:chOff x="614437" y="3460864"/>
            <a:chExt cx="6479460" cy="358214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4437" y="3460864"/>
              <a:ext cx="6479460" cy="358214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271566" y="3138972"/>
            <a:ext cx="6171429" cy="3390355"/>
            <a:chOff x="6057143" y="3534829"/>
            <a:chExt cx="6171429" cy="3390355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3534829"/>
              <a:ext cx="6171429" cy="3390355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617071" y="4468006"/>
            <a:ext cx="6302493" cy="3560959"/>
            <a:chOff x="11881241" y="3362378"/>
            <a:chExt cx="6302493" cy="356095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81241" y="3362378"/>
              <a:ext cx="6302493" cy="3560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77639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2262" y="1759105"/>
            <a:ext cx="14849542" cy="791289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08400" y="5479025"/>
            <a:ext cx="9161156" cy="1258469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8678" y="6841583"/>
            <a:ext cx="10776231" cy="2474688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9631" y="3629267"/>
            <a:ext cx="13853746" cy="8495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165" y="1282991"/>
            <a:ext cx="2710882" cy="781073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5019" y="3522708"/>
            <a:ext cx="16725783" cy="23487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53172" y="7406814"/>
            <a:ext cx="9416470" cy="79128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057143" y="3106286"/>
            <a:ext cx="6171429" cy="4073143"/>
            <a:chOff x="6057143" y="3106286"/>
            <a:chExt cx="6171429" cy="407314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7143" y="3106286"/>
              <a:ext cx="6171429" cy="407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55053"/>
            <a:ext cx="750987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0229" y="1864117"/>
            <a:ext cx="14631690" cy="120949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8779339" y="3756218"/>
            <a:ext cx="9009673" cy="5828980"/>
            <a:chOff x="8779339" y="3756217"/>
            <a:chExt cx="9506376" cy="655306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9339" y="3756217"/>
              <a:ext cx="9506376" cy="6553062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5145" y="4090212"/>
            <a:ext cx="7471642" cy="3908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1433235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2189" y="1549304"/>
            <a:ext cx="3366573" cy="1687068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4310" y="2978889"/>
            <a:ext cx="6083044" cy="6566596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07752" y="1525743"/>
            <a:ext cx="2862696" cy="1829925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4288" y="2978889"/>
            <a:ext cx="5585587" cy="4892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75540" y="7437289"/>
            <a:ext cx="4925958" cy="50474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450874" y="1924136"/>
            <a:ext cx="6523171" cy="4746288"/>
            <a:chOff x="209812" y="1924136"/>
            <a:chExt cx="6764233" cy="4746288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812" y="1924136"/>
              <a:ext cx="6764233" cy="474628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50874" y="7002235"/>
            <a:ext cx="6014693" cy="946297"/>
            <a:chOff x="294138" y="7002235"/>
            <a:chExt cx="6171429" cy="94629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4138" y="7002235"/>
              <a:ext cx="6171429" cy="946297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7113634" y="2184140"/>
            <a:ext cx="10575255" cy="4226280"/>
            <a:chOff x="7113634" y="2184140"/>
            <a:chExt cx="11172080" cy="4226280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3634" y="2184140"/>
              <a:ext cx="11172080" cy="4226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0152" y="9073974"/>
            <a:ext cx="6567949" cy="504749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379396" y="1321891"/>
            <a:ext cx="4283680" cy="7641933"/>
            <a:chOff x="1379396" y="1321891"/>
            <a:chExt cx="4283680" cy="764193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9396" y="1321891"/>
              <a:ext cx="4283680" cy="7641933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92695" y="1525736"/>
            <a:ext cx="4490811" cy="1737230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8590" y="3214256"/>
            <a:ext cx="7648270" cy="1301118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89516" y="6171936"/>
            <a:ext cx="10905604" cy="21427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31963" y="8431820"/>
            <a:ext cx="5364758" cy="473387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102610" y="2162264"/>
            <a:ext cx="12080495" cy="5961187"/>
            <a:chOff x="3102610" y="2162264"/>
            <a:chExt cx="12080495" cy="5961187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2610" y="2162264"/>
              <a:ext cx="12080495" cy="5961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962" y="869339"/>
            <a:ext cx="2223559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44445" y="9073974"/>
            <a:ext cx="4146253" cy="473387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659421" y="1634997"/>
            <a:ext cx="14966871" cy="7015721"/>
            <a:chOff x="1659421" y="1634997"/>
            <a:chExt cx="14966871" cy="7015721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9421" y="1634997"/>
              <a:ext cx="14966871" cy="7015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totofriend</cp:lastModifiedBy>
  <cp:revision>2</cp:revision>
  <dcterms:created xsi:type="dcterms:W3CDTF">2022-10-04T08:28:51Z</dcterms:created>
  <dcterms:modified xsi:type="dcterms:W3CDTF">2022-10-06T01:20:38Z</dcterms:modified>
</cp:coreProperties>
</file>